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6" r:id="rId3"/>
    <p:sldId id="277" r:id="rId4"/>
    <p:sldId id="278" r:id="rId5"/>
    <p:sldId id="279" r:id="rId6"/>
    <p:sldId id="280" r:id="rId7"/>
    <p:sldId id="281" r:id="rId8"/>
    <p:sldId id="282" r:id="rId9"/>
    <p:sldId id="283" r:id="rId10"/>
    <p:sldId id="284" r:id="rId11"/>
    <p:sldId id="285" r:id="rId12"/>
    <p:sldId id="286" r:id="rId13"/>
    <p:sldId id="264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29" autoAdjust="0"/>
    <p:restoredTop sz="94660"/>
  </p:normalViewPr>
  <p:slideViewPr>
    <p:cSldViewPr>
      <p:cViewPr varScale="1">
        <p:scale>
          <a:sx n="69" d="100"/>
          <a:sy n="69" d="100"/>
        </p:scale>
        <p:origin x="-13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11/18/2018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11/18/2018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11/18/2018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11/18/2018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11/18/2018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1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r" rtl="1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r" rtl="1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r" rtl="1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r" rtl="1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r" rtl="1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286000"/>
            <a:ext cx="7924800" cy="1524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Berlin Sans FB" pitchFamily="34" charset="0"/>
              </a:rPr>
              <a:t>Introduction to Molecular Biology</a:t>
            </a:r>
            <a:br>
              <a:rPr lang="en-US" dirty="0" smtClean="0">
                <a:latin typeface="Berlin Sans FB" pitchFamily="34" charset="0"/>
              </a:rPr>
            </a:br>
            <a:r>
              <a:rPr lang="en-US" dirty="0" smtClean="0">
                <a:latin typeface="Berlin Sans FB" pitchFamily="34" charset="0"/>
              </a:rPr>
              <a:t> Lab 9</a:t>
            </a:r>
            <a:endParaRPr lang="ar-IQ" dirty="0">
              <a:latin typeface="Berlin Sans FB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14800"/>
            <a:ext cx="6400800" cy="914400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Berlin Sans FB" pitchFamily="34" charset="0"/>
              </a:rPr>
              <a:t>Dr. </a:t>
            </a:r>
            <a:r>
              <a:rPr lang="en-US" dirty="0" err="1" smtClean="0">
                <a:solidFill>
                  <a:schemeClr val="tx1"/>
                </a:solidFill>
                <a:latin typeface="Berlin Sans FB" pitchFamily="34" charset="0"/>
              </a:rPr>
              <a:t>Rawa</a:t>
            </a:r>
            <a:r>
              <a:rPr lang="en-US" dirty="0" smtClean="0">
                <a:solidFill>
                  <a:schemeClr val="tx1"/>
                </a:solidFill>
                <a:latin typeface="Berlin Sans FB" pitchFamily="34" charset="0"/>
              </a:rPr>
              <a:t> Abdul </a:t>
            </a:r>
            <a:r>
              <a:rPr lang="en-US" dirty="0" err="1" smtClean="0">
                <a:solidFill>
                  <a:schemeClr val="tx1"/>
                </a:solidFill>
                <a:latin typeface="Berlin Sans FB" pitchFamily="34" charset="0"/>
              </a:rPr>
              <a:t>Redha</a:t>
            </a:r>
            <a:r>
              <a:rPr lang="en-US" dirty="0" smtClean="0">
                <a:solidFill>
                  <a:schemeClr val="tx1"/>
                </a:solidFill>
                <a:latin typeface="Berlin Sans FB" pitchFamily="34" charset="0"/>
              </a:rPr>
              <a:t> Aziz</a:t>
            </a:r>
          </a:p>
          <a:p>
            <a:pPr algn="ctr"/>
            <a:r>
              <a:rPr lang="en-US" dirty="0" err="1" smtClean="0">
                <a:solidFill>
                  <a:schemeClr val="tx1"/>
                </a:solidFill>
                <a:latin typeface="Berlin Sans FB" pitchFamily="34" charset="0"/>
              </a:rPr>
              <a:t>Ph.D</a:t>
            </a:r>
            <a:r>
              <a:rPr lang="en-US" dirty="0" smtClean="0">
                <a:solidFill>
                  <a:schemeClr val="tx1"/>
                </a:solidFill>
                <a:latin typeface="Berlin Sans FB" pitchFamily="34" charset="0"/>
              </a:rPr>
              <a:t> Antibiotics/ Molecular biology</a:t>
            </a:r>
            <a:endParaRPr lang="ar-IQ" dirty="0">
              <a:solidFill>
                <a:schemeClr val="tx1"/>
              </a:solidFill>
              <a:latin typeface="Berlin Sans FB" pitchFamily="34" charset="0"/>
            </a:endParaRPr>
          </a:p>
        </p:txBody>
      </p:sp>
      <p:pic>
        <p:nvPicPr>
          <p:cNvPr id="4" name="Picture 2" descr="صورة ذات صلة"/>
          <p:cNvPicPr>
            <a:picLocks noChangeAspect="1" noChangeArrowheads="1"/>
          </p:cNvPicPr>
          <p:nvPr/>
        </p:nvPicPr>
        <p:blipFill>
          <a:blip r:embed="rId2" cstate="print"/>
          <a:srcRect l="5206" r="4555"/>
          <a:stretch>
            <a:fillRect/>
          </a:stretch>
        </p:blipFill>
        <p:spPr bwMode="auto">
          <a:xfrm>
            <a:off x="7315200" y="228600"/>
            <a:ext cx="1600200" cy="1511727"/>
          </a:xfrm>
          <a:prstGeom prst="rect">
            <a:avLst/>
          </a:prstGeom>
          <a:noFill/>
        </p:spPr>
      </p:pic>
      <p:pic>
        <p:nvPicPr>
          <p:cNvPr id="5" name="Picture 1" descr="شعار العلو2م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28600"/>
            <a:ext cx="1545752" cy="15186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rawa\Pictures\ControlCenter3\Scan\CCF11032018_00038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89" t="12261" r="13170" b="24379"/>
          <a:stretch/>
        </p:blipFill>
        <p:spPr bwMode="auto">
          <a:xfrm>
            <a:off x="457200" y="0"/>
            <a:ext cx="8382000" cy="6781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856372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rawa\Pictures\ControlCenter3\Scan\CCF11032018_00038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70" t="77590" r="14569" b="5433"/>
          <a:stretch/>
        </p:blipFill>
        <p:spPr bwMode="auto">
          <a:xfrm>
            <a:off x="0" y="304800"/>
            <a:ext cx="8839200" cy="48490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935007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rawa\Pictures\ControlCenter3\Scan\CCF11032018_00039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37" t="13692" r="17133" b="37766"/>
          <a:stretch/>
        </p:blipFill>
        <p:spPr bwMode="auto">
          <a:xfrm>
            <a:off x="0" y="191078"/>
            <a:ext cx="9144000" cy="66669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843505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09019" y="1828800"/>
            <a:ext cx="4525962" cy="41783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3886200" cy="1143000"/>
          </a:xfrm>
        </p:spPr>
        <p:txBody>
          <a:bodyPr/>
          <a:lstStyle/>
          <a:p>
            <a:pPr algn="ctr"/>
            <a:r>
              <a:rPr lang="en-US" dirty="0" smtClean="0">
                <a:latin typeface="Berlin Sans FB" pitchFamily="34" charset="0"/>
              </a:rPr>
              <a:t>Any Question?</a:t>
            </a:r>
            <a:endParaRPr lang="ar-IQ" dirty="0">
              <a:latin typeface="Berlin Sans FB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rawa\Pictures\ControlCenter3\Scan\CCF11032018_00034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02" t="13155" r="18065" b="23358"/>
          <a:stretch/>
        </p:blipFill>
        <p:spPr bwMode="auto">
          <a:xfrm>
            <a:off x="228600" y="114877"/>
            <a:ext cx="8534400" cy="67431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108730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rawa\Pictures\ControlCenter3\Scan\CCF11032018_00034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02" t="76105" r="18065"/>
          <a:stretch/>
        </p:blipFill>
        <p:spPr bwMode="auto">
          <a:xfrm>
            <a:off x="457200" y="685800"/>
            <a:ext cx="8077200" cy="5105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294498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rawa\Pictures\ControlCenter3\Scan\CCF11032018_00035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87" t="13155" r="17949" b="40488"/>
          <a:stretch/>
        </p:blipFill>
        <p:spPr bwMode="auto">
          <a:xfrm>
            <a:off x="20782" y="20782"/>
            <a:ext cx="8970818" cy="68372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932815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rawa\Pictures\ControlCenter3\Scan\CCF11032018_00035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87" t="60049" r="17949" b="8987"/>
          <a:stretch/>
        </p:blipFill>
        <p:spPr bwMode="auto">
          <a:xfrm>
            <a:off x="152400" y="304800"/>
            <a:ext cx="8763000" cy="5562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269754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rawa\Pictures\ControlCenter3\Scan\CCF11032018_00036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89" t="12172" r="16550" b="57849"/>
          <a:stretch/>
        </p:blipFill>
        <p:spPr bwMode="auto">
          <a:xfrm>
            <a:off x="48490" y="34636"/>
            <a:ext cx="9095510" cy="68233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122827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rawa\Pictures\ControlCenter3\Scan\CCF11032018_00036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88" t="41883" r="18415" b="5048"/>
          <a:stretch/>
        </p:blipFill>
        <p:spPr bwMode="auto">
          <a:xfrm>
            <a:off x="381000" y="20782"/>
            <a:ext cx="8686799" cy="67610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084095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rawa\Pictures\ControlCenter3\Scan\CCF11032018_00037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21" t="13155" r="17250" b="26169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53061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rawa\Pictures\ControlCenter3\Scan\CCF11032018_00037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21" t="73652" r="17250"/>
          <a:stretch/>
        </p:blipFill>
        <p:spPr bwMode="auto">
          <a:xfrm>
            <a:off x="0" y="457200"/>
            <a:ext cx="9144000" cy="6400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61067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222</TotalTime>
  <Words>18</Words>
  <Application>Microsoft Office PowerPoint</Application>
  <PresentationFormat>On-screen Show (4:3)</PresentationFormat>
  <Paragraphs>4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Concourse</vt:lpstr>
      <vt:lpstr>Introduction to Molecular Biology  Lab 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Any Question?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DR.Ahmed Saker 2o1O</cp:lastModifiedBy>
  <cp:revision>188</cp:revision>
  <dcterms:created xsi:type="dcterms:W3CDTF">2006-08-16T00:00:00Z</dcterms:created>
  <dcterms:modified xsi:type="dcterms:W3CDTF">2018-11-18T18:01:57Z</dcterms:modified>
</cp:coreProperties>
</file>